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59" r:id="rId23"/>
    <p:sldId id="260" r:id="rId24"/>
    <p:sldId id="261" r:id="rId25"/>
    <p:sldId id="262" r:id="rId26"/>
    <p:sldId id="263" r:id="rId27"/>
    <p:sldId id="265" r:id="rId28"/>
    <p:sldId id="264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8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7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8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8157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222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174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04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3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7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3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43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0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5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7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9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96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22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gif"/><Relationship Id="rId5" Type="http://schemas.openxmlformats.org/officeDocument/2006/relationships/image" Target="../media/image17.gi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0.gi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gi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23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5.gif"/><Relationship Id="rId5" Type="http://schemas.openxmlformats.org/officeDocument/2006/relationships/image" Target="../media/image24.gi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5.gi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6.gi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7.gi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8.gi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0.gif"/><Relationship Id="rId5" Type="http://schemas.openxmlformats.org/officeDocument/2006/relationships/image" Target="../media/image29.gi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0.gi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gi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.gif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36.gif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.png"/><Relationship Id="rId5" Type="http://schemas.openxmlformats.org/officeDocument/2006/relationships/image" Target="../media/image37.gif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.png"/><Relationship Id="rId5" Type="http://schemas.openxmlformats.org/officeDocument/2006/relationships/image" Target="../media/image40.gif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gif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gif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5.png"/><Relationship Id="rId5" Type="http://schemas.openxmlformats.org/officeDocument/2006/relationships/image" Target="../media/image46.gif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.png"/><Relationship Id="rId5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gif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5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.png"/><Relationship Id="rId5" Type="http://schemas.openxmlformats.org/officeDocument/2006/relationships/image" Target="../media/image58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5.png"/><Relationship Id="rId5" Type="http://schemas.openxmlformats.org/officeDocument/2006/relationships/image" Target="../media/image61.gif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5.png"/><Relationship Id="rId5" Type="http://schemas.openxmlformats.org/officeDocument/2006/relationships/image" Target="../media/image62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gif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vg.speechteach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6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11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gif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16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420888"/>
            <a:ext cx="5514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Автоматизация</a:t>
            </a:r>
          </a:p>
          <a:p>
            <a:pPr algn="ctr"/>
            <a:r>
              <a:rPr lang="ru-RU" sz="4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з</a:t>
            </a:r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вука 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j</a:t>
            </a:r>
            <a:endParaRPr lang="ru-RU" sz="4800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user\Desktop\презент ю, е\1458241981_34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4" y="4941168"/>
            <a:ext cx="1515195" cy="151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презент ю, е\3862760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4" y="332656"/>
            <a:ext cx="1843211" cy="23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езент ю, е\98020uybd3u70s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2" y="4149080"/>
            <a:ext cx="1652088" cy="23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7413" y="5539877"/>
            <a:ext cx="5470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http://melnikovalogoped.ru/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2820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Я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щерица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53" y="1816053"/>
            <a:ext cx="6959881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" y="476672"/>
            <a:ext cx="1565733" cy="1615744"/>
          </a:xfrm>
          <a:prstGeom prst="rect">
            <a:avLst/>
          </a:prstGeom>
        </p:spPr>
      </p:pic>
      <p:pic>
        <p:nvPicPr>
          <p:cNvPr id="7" name="9 ящериц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3934" y="5995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0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Фе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я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4106582" cy="4791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56" y="2715729"/>
            <a:ext cx="4246615" cy="3231120"/>
          </a:xfrm>
          <a:prstGeom prst="rect">
            <a:avLst/>
          </a:prstGeom>
        </p:spPr>
      </p:pic>
      <p:pic>
        <p:nvPicPr>
          <p:cNvPr id="7" name="10 фея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5946849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72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жик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1 ёжи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75353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692696"/>
            <a:ext cx="5184576" cy="437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592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лка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2 ёл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805264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83" y="432821"/>
            <a:ext cx="3848148" cy="5147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40552"/>
            <a:ext cx="3157734" cy="227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556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По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04" y="1530897"/>
            <a:ext cx="6927705" cy="3796205"/>
          </a:xfrm>
          <a:prstGeom prst="rect">
            <a:avLst/>
          </a:prstGeom>
        </p:spPr>
      </p:pic>
      <p:pic>
        <p:nvPicPr>
          <p:cNvPr id="8" name="4 поё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7709" y="5995991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188641"/>
            <a:ext cx="174448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556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Пь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6" y="833380"/>
            <a:ext cx="7125461" cy="4024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149080"/>
            <a:ext cx="2592288" cy="2464272"/>
          </a:xfrm>
          <a:prstGeom prst="rect">
            <a:avLst/>
          </a:prstGeom>
        </p:spPr>
      </p:pic>
      <p:pic>
        <p:nvPicPr>
          <p:cNvPr id="8" name="3 пьё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946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Ку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5 куе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946848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3" y="676192"/>
            <a:ext cx="3810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675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Шь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6 шьё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94684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91922"/>
            <a:ext cx="513706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2180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Ль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тся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7 льётся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592905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2696"/>
            <a:ext cx="4680520" cy="4680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1787685" cy="285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2382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Водоём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5" name="8 водоём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517232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5" y="1268760"/>
            <a:ext cx="7361584" cy="4095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1" y="404663"/>
            <a:ext cx="1277101" cy="131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994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Я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годы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6" name="1 ягод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013576"/>
            <a:ext cx="304800" cy="304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" y="1077909"/>
            <a:ext cx="7018862" cy="467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1380104" cy="14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8" y="5592905"/>
            <a:ext cx="2196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Зверь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95" y="1628800"/>
            <a:ext cx="4410490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933056"/>
            <a:ext cx="1656184" cy="2646937"/>
          </a:xfrm>
          <a:prstGeom prst="rect">
            <a:avLst/>
          </a:prstGeom>
        </p:spPr>
      </p:pic>
      <p:pic>
        <p:nvPicPr>
          <p:cNvPr id="8" name="зврь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2380" y="5337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657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Жу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ё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9 жуё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805264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13" y="908720"/>
            <a:ext cx="6492319" cy="45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5805264"/>
            <a:ext cx="1790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Ю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бка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user\Desktop\презент ю, е\dev_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9611"/>
            <a:ext cx="3960440" cy="53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резент ю, е\98020uybd3u70sw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9" y="3717032"/>
            <a:ext cx="1800200" cy="25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резент ю, е\1487682993_1013-raznocvetnaya-babochk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17223"/>
            <a:ext cx="2271911" cy="219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 юб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0138" y="6093296"/>
            <a:ext cx="419854" cy="4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0060" y="5779880"/>
            <a:ext cx="1747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Ю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нга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user\Desktop\презент ю, е\img_5710ae5af0e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91" y="978940"/>
            <a:ext cx="6016891" cy="490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резент ю, е\2138736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8940"/>
            <a:ext cx="3810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 юнг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38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7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8" y="5724683"/>
            <a:ext cx="148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Юл</a:t>
            </a:r>
            <a:r>
              <a:rPr lang="ru-RU" sz="4000" dirty="0" smtClean="0">
                <a:latin typeface="Arial Black" pitchFamily="34" charset="0"/>
              </a:rPr>
              <a:t>а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4098" name="Picture 2" descr="C:\Users\user\Desktop\презент ю, е\205720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56" y="260648"/>
            <a:ext cx="5688632" cy="54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 юл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9134" y="5747420"/>
            <a:ext cx="1686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Во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ют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user\Desktop\презент ю, е\2121628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07" y="908720"/>
            <a:ext cx="67437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вою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845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767239"/>
            <a:ext cx="1798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И</a:t>
            </a:r>
            <a:r>
              <a:rPr lang="ru-RU" sz="4000" dirty="0" smtClean="0">
                <a:latin typeface="Arial Black" pitchFamily="34" charset="0"/>
              </a:rPr>
              <a:t>ю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ль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26" name="Picture 2" descr="I:\гифки\дети гифки\99px_ru_animacii_2906_utro_v_derevne_devochka_v_sadu_na_fo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89" y="476672"/>
            <a:ext cx="714375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 июл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5880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7311" y="581803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Пь</a:t>
            </a:r>
            <a:r>
              <a:rPr lang="ru-RU" sz="4000" dirty="0" smtClean="0">
                <a:latin typeface="Arial Black" pitchFamily="34" charset="0"/>
              </a:rPr>
              <a:t>ю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8194" name="Picture 2" descr="C:\Users\user\Desktop\презент ю, е\1453404095_0_5144f_fa621ff5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3"/>
            <a:ext cx="5651500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:\гифки\животные гиф\собаки гиф\59231536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811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 пью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6009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661248"/>
            <a:ext cx="267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Ба</a:t>
            </a:r>
            <a:r>
              <a:rPr lang="ru-RU" sz="4000" dirty="0" smtClean="0">
                <a:latin typeface="Arial Black" pitchFamily="34" charset="0"/>
              </a:rPr>
              <a:t>ю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кать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7170" name="Picture 2" descr="I:\гифки\дети гифки\spokojnoj-nochi_2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41174"/>
            <a:ext cx="45243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7 баюкат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5337" y="5877272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Ю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г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user\Desktop\презент ю, е\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" y="648047"/>
            <a:ext cx="7591425" cy="522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презент ю, е\1424982066_sun2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7" y="1176178"/>
            <a:ext cx="1127448" cy="10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презент ю, е\1487682993_1013-raznocvetnaya-babochk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5019478"/>
            <a:ext cx="1427947" cy="13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8 юг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7646" y="5975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915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Я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корь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89" y="764704"/>
            <a:ext cx="4714667" cy="4567333"/>
          </a:xfrm>
          <a:prstGeom prst="rect">
            <a:avLst/>
          </a:prstGeom>
        </p:spPr>
      </p:pic>
      <p:pic>
        <p:nvPicPr>
          <p:cNvPr id="6" name="2 якор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987044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5864713"/>
            <a:ext cx="273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П</a:t>
            </a:r>
            <a:r>
              <a:rPr lang="ru-RU" sz="4000" dirty="0" smtClean="0">
                <a:latin typeface="Arial Black" pitchFamily="34" charset="0"/>
              </a:rPr>
              <a:t>ла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вают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9218" name="Picture 2" descr="C:\Users\user\Desktop\презент ю, е\37454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7" y="431032"/>
            <a:ext cx="7200800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презент ю, е\animatedfish-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41089"/>
            <a:ext cx="792088" cy="4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презент ю, е\ribka2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3380"/>
            <a:ext cx="1085725" cy="301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9 плаваю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4257" y="5962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727" y="5842212"/>
            <a:ext cx="1462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Ю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ра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2050" name="Picture 2" descr="I:\гифки\дети гифки\99px_ru_animacii_10043_rebenok_spit_i_rjadom_dremlet_shenok_sladkih_snov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82" y="479636"/>
            <a:ext cx="714375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 юр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732" y="5974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236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Е</a:t>
            </a:r>
            <a:r>
              <a:rPr lang="ru-RU" sz="4000" dirty="0" smtClean="0">
                <a:latin typeface="Arial Black" pitchFamily="34" charset="0"/>
              </a:rPr>
              <a:t>д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а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478993"/>
            <a:ext cx="4634484" cy="511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 ед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943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993" y="5592905"/>
            <a:ext cx="1391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Е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жи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user\Desktop\презент ю, е\еж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71400"/>
            <a:ext cx="3702330" cy="5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резент ю, е\еж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499772"/>
            <a:ext cx="3096344" cy="50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резент ю, е\cveta-76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940" y="2132856"/>
            <a:ext cx="982039" cy="15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презент ю, е\1458241981_34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83386"/>
            <a:ext cx="1195958" cy="119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презент ю, е\1458241981_34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681">
            <a:off x="179512" y="186785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 еж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1538" y="5922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" y="-14125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резент ю, е\2283428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47" y="3861048"/>
            <a:ext cx="6981694" cy="224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лес\0_12ba6d_e020a88_or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3491"/>
            <a:ext cx="336637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3334" y="5775026"/>
            <a:ext cx="124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Е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ль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100" name="Picture 4" descr="C:\Users\user\Desktop\презент ю, е\conifer0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8419">
            <a:off x="327483" y="983031"/>
            <a:ext cx="2585850" cy="25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презент ю, е\conifer0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8419">
            <a:off x="497351" y="983031"/>
            <a:ext cx="2585850" cy="25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esktop\презент ю, е\conifer0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237" flipH="1">
            <a:off x="5939108" y="816777"/>
            <a:ext cx="2803044" cy="264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гифки\животные гиф\0_a0870_e454df_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4797152"/>
            <a:ext cx="14287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ел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7457" y="5931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271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Ежевика</a:t>
            </a:r>
            <a:endParaRPr lang="ru-RU" sz="4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user\Desktop\презент ю, е\blackberry_PNG4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4" y="764704"/>
            <a:ext cx="8121745" cy="46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резент ю, е\1373211660_babochki22b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" y="1916832"/>
            <a:ext cx="4091448" cy="37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ежеви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5912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7789" y="5733256"/>
            <a:ext cx="2305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Е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хи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дна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user\Desktop\презент ю, е\194215209_cce89300a3ada622dd22f5ecd7a6ba0b_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0" y="665956"/>
            <a:ext cx="7610475" cy="506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 ехидн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88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2870" y="5868976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Ла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ет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7171" name="Picture 3" descr="D:\детские фоны\0_7e5fb_f9485aac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73" y="571500"/>
            <a:ext cx="7200800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:\гифки\животные гиф\собаки гиф\sobaki_0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4480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 лае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6011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983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По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езд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8195" name="Picture 3" descr="C:\Users\user\Desktop\презент ю, е\nTX6b6yK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4" y="1368210"/>
            <a:ext cx="8424936" cy="36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7 поез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041" y="5903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5805264"/>
            <a:ext cx="3071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Жи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во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тное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265" y="574315"/>
            <a:ext cx="7416824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8 животно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6089" y="6105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8" y="5592905"/>
            <a:ext cx="1643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Яй</a:t>
            </a:r>
            <a:r>
              <a:rPr lang="ru-RU" sz="4000" dirty="0" smtClean="0">
                <a:latin typeface="Arial Black" pitchFamily="34" charset="0"/>
              </a:rPr>
              <a:t>цо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41303"/>
            <a:ext cx="4217291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37112"/>
            <a:ext cx="1337132" cy="2137023"/>
          </a:xfrm>
          <a:prstGeom prst="rect">
            <a:avLst/>
          </a:prstGeom>
        </p:spPr>
      </p:pic>
      <p:pic>
        <p:nvPicPr>
          <p:cNvPr id="8" name="3 яйц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0988" y="5946848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6261" y="5733256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Пе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че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нье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user\Desktop\презент ю, е\biscuit_PNG1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5223"/>
            <a:ext cx="8208912" cy="48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презент ю, е\babochki1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762968"/>
            <a:ext cx="2016224" cy="16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9 печень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5831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8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" y="-18273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086" y="5586842"/>
            <a:ext cx="2634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Ва</a:t>
            </a:r>
            <a:r>
              <a:rPr lang="ru-RU" sz="4000" dirty="0" smtClean="0">
                <a:solidFill>
                  <a:prstClr val="black"/>
                </a:solidFill>
                <a:latin typeface="Arial Black" pitchFamily="34" charset="0"/>
              </a:rPr>
              <a:t>ре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нье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1266" name="Picture 2" descr="C:\Users\user\Desktop\презент ю, е\hello_html_m7c73e7a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22" y="1770359"/>
            <a:ext cx="4382418" cy="38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презент ю, е\122239089_karls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108" y="836712"/>
            <a:ext cx="2546598" cy="22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презент ю, е\1424982066_sun2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925634" cy="186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презент ю, е\1458241981_34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85" y="4878777"/>
            <a:ext cx="1415951" cy="14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 варень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836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321" y="2492896"/>
            <a:ext cx="848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itchFamily="34" charset="0"/>
                <a:hlinkClick r:id="rId3"/>
              </a:rPr>
              <a:t>http</a:t>
            </a:r>
            <a:r>
              <a:rPr lang="en-US" sz="3200" dirty="0">
                <a:latin typeface="Arial Black" pitchFamily="34" charset="0"/>
                <a:hlinkClick r:id="rId3"/>
              </a:rPr>
              <a:t>://melnikovalogoped.ru/</a:t>
            </a:r>
            <a:r>
              <a:rPr lang="ru-RU" sz="3200" dirty="0" smtClean="0">
                <a:latin typeface="Arial Black" pitchFamily="34" charset="0"/>
                <a:hlinkClick r:id="rId3"/>
              </a:rPr>
              <a:t> 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3074" name="Picture 2" descr="C:\Users\user\Desktop\презент ю, е\babochki1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1131"/>
            <a:ext cx="2578625" cy="21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резент ю, е\98020uybd3u70s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221088"/>
            <a:ext cx="1657119" cy="239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4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52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Я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хта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11723"/>
            <a:ext cx="6319418" cy="4750096"/>
          </a:xfrm>
          <a:prstGeom prst="rect">
            <a:avLst/>
          </a:prstGeom>
        </p:spPr>
      </p:pic>
      <p:pic>
        <p:nvPicPr>
          <p:cNvPr id="6" name="4 яхт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2117" y="5946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1659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Ма</a:t>
            </a:r>
            <a:r>
              <a:rPr lang="ru-RU" sz="4000" dirty="0" smtClean="0">
                <a:latin typeface="Arial Black" pitchFamily="34" charset="0"/>
              </a:rPr>
              <a:t>я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к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87" y="1052736"/>
            <a:ext cx="5704891" cy="4180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53136"/>
            <a:ext cx="1111856" cy="1942500"/>
          </a:xfrm>
          <a:prstGeom prst="rect">
            <a:avLst/>
          </a:prstGeom>
        </p:spPr>
      </p:pic>
      <p:pic>
        <p:nvPicPr>
          <p:cNvPr id="8" name="мая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5946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7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221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Ян</a:t>
            </a:r>
            <a:r>
              <a:rPr lang="ru-RU" sz="4000" dirty="0" smtClean="0">
                <a:latin typeface="Arial Black" pitchFamily="34" charset="0"/>
              </a:rPr>
              <a:t>та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рь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76872"/>
            <a:ext cx="4922707" cy="2960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620688"/>
            <a:ext cx="1674700" cy="1728192"/>
          </a:xfrm>
          <a:prstGeom prst="rect">
            <a:avLst/>
          </a:prstGeom>
        </p:spPr>
      </p:pic>
      <p:pic>
        <p:nvPicPr>
          <p:cNvPr id="7" name="6 янтар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9468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9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2305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Я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блоко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73" y="764704"/>
            <a:ext cx="3684054" cy="4540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43867"/>
            <a:ext cx="2232248" cy="2122014"/>
          </a:xfrm>
          <a:prstGeom prst="rect">
            <a:avLst/>
          </a:prstGeom>
        </p:spPr>
      </p:pic>
      <p:pic>
        <p:nvPicPr>
          <p:cNvPr id="9" name="7 яблок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918375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4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ropbox\методика\подарочек ко дню логопеда Й\рамка д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" y="0"/>
            <a:ext cx="914028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419" y="5592905"/>
            <a:ext cx="221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Я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стреб</a:t>
            </a:r>
            <a:endParaRPr lang="ru-RU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20688"/>
            <a:ext cx="3672408" cy="4972217"/>
          </a:xfrm>
          <a:prstGeom prst="rect">
            <a:avLst/>
          </a:prstGeom>
        </p:spPr>
      </p:pic>
      <p:pic>
        <p:nvPicPr>
          <p:cNvPr id="10" name="8 ястреб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793519"/>
            <a:ext cx="306657" cy="3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501</TotalTime>
  <Words>51</Words>
  <Application>Microsoft Office PowerPoint</Application>
  <PresentationFormat>Экран (4:3)</PresentationFormat>
  <Paragraphs>44</Paragraphs>
  <Slides>42</Slides>
  <Notes>0</Notes>
  <HiddenSlides>0</HiddenSlides>
  <MMClips>40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Arial Black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88</cp:revision>
  <dcterms:created xsi:type="dcterms:W3CDTF">2017-11-03T16:24:30Z</dcterms:created>
  <dcterms:modified xsi:type="dcterms:W3CDTF">2019-04-19T09:51:37Z</dcterms:modified>
</cp:coreProperties>
</file>