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58" r:id="rId6"/>
    <p:sldId id="260" r:id="rId7"/>
    <p:sldId id="266" r:id="rId8"/>
    <p:sldId id="261" r:id="rId9"/>
    <p:sldId id="262" r:id="rId10"/>
    <p:sldId id="263" r:id="rId11"/>
    <p:sldId id="268" r:id="rId12"/>
    <p:sldId id="269" r:id="rId13"/>
    <p:sldId id="264" r:id="rId14"/>
    <p:sldId id="265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66FF"/>
    <a:srgbClr val="99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75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4B755-BFA2-4706-8B2B-421554D6A9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ABAD0-3F6C-4D33-AE7F-3786E27860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F16C-4E95-494B-91A6-CF803979A4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61613-6C4B-4CA8-A4CA-321073903D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61080-95FB-4257-92DE-954766D60F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CF28-2E32-4EED-95FB-466893602EE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57B4B-5EA0-41A2-BE09-F5F08BB7F13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E7878-1AF9-4513-B87D-FC109EE089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5D35F-0641-45EE-97B0-EA3A14D529F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3E7C6-8D96-4B89-9C2F-515B01C31ED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E1A0-9114-437C-B8FB-1DA6437C82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E5E15-C2C0-4376-90E8-CC95BBD5D10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085;&#1072;\Desktop\&#1087;&#1088;&#1080;&#1077;&#1084;&#1099;%20&#1092;&#1086;&#1088;&#1084;&#1080;&#1088;&#1086;&#1074;&#1072;&#1085;&#1080;&#1103;%20&#1085;&#1072;&#1074;&#1099;&#1082;&#1086;&#1074;%20&#1095;&#1090;&#1077;&#1085;&#1080;&#1103;%20&#1091;%20&#1076;&#1077;&#1090;&#1077;&#1081;%20&#1089;%20&#1054;&#1042;&#1047;\&#1092;&#1077;&#1074;&#1088;&#1072;&#1083;&#1100;%202018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88;&#1080;&#1085;&#1072;\Desktop\&#1087;&#1088;&#1080;&#1077;&#1084;&#1099;%20&#1092;&#1086;&#1088;&#1084;&#1080;&#1088;&#1086;&#1074;&#1072;&#1085;&#1080;&#1103;%20&#1085;&#1072;&#1074;&#1099;&#1082;&#1086;&#1074;%20&#1095;&#1090;&#1077;&#1085;&#1080;&#1103;%20&#1091;%20&#1076;&#1077;&#1090;&#1077;&#1081;%20&#1089;%20&#1054;&#1042;&#1047;\&#1089;&#1077;&#1085;&#1090;&#1103;&#1073;&#1088;&#1100;%202018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57158" y="1214422"/>
            <a:ext cx="8143932" cy="2000264"/>
          </a:xfrm>
          <a:noFill/>
          <a:ln/>
        </p:spPr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Приёмы формирование навыков чтения у детей с ОВЗ</a:t>
            </a:r>
            <a:endParaRPr lang="es-E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3997325" y="6092825"/>
            <a:ext cx="496728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 smtClean="0"/>
              <a:t>Мельникова М.В.  - учитель-логопед МАОУ СОШ №1 г. Салехард </a:t>
            </a:r>
            <a:endParaRPr lang="es-E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85728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</a:rPr>
              <a:t>«Привить ребёнку вкус к чтению – лучший подарок, который мы можем ему сделать»</a:t>
            </a:r>
          </a:p>
          <a:p>
            <a:pPr algn="r"/>
            <a:r>
              <a:rPr lang="ru-RU" sz="2000" dirty="0" smtClean="0">
                <a:latin typeface="+mj-lt"/>
              </a:rPr>
              <a:t>С. Лупан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Техника чтения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42910" y="1857364"/>
            <a:ext cx="800105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Тексты с наращиванием и </a:t>
            </a:r>
            <a:r>
              <a:rPr lang="ru-RU" sz="28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подчеркиванием</a:t>
            </a:r>
            <a:r>
              <a:rPr lang="ru-RU" sz="22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ЧИТАЕМ ТЕКСТЫ……про растения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некотор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шип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колю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некотор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шип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колю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защища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растен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живот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некотор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шип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колю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защища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растен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живот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хотел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 вку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поес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некотор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вьев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шип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колю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Они защища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ют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растен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живот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хотел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 вку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поес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Но убере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чься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всег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получ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евраль 201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065" y="0"/>
            <a:ext cx="8953529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ентябрь 201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8" y="71414"/>
            <a:ext cx="9001156" cy="6750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Список литературы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42910" y="1857364"/>
            <a:ext cx="800105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Зегебарт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Г.М Чтение: от текста к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смыслу.Тетрадь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школьников –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М.:Генезис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2017.88с.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42910" y="1857364"/>
            <a:ext cx="800105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/>
            <a:endParaRPr lang="ru-RU" sz="6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/>
            <a:r>
              <a:rPr lang="ru-RU" sz="6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</a:p>
          <a:p>
            <a:pPr marL="342900" lvl="0" indent="-342900">
              <a:buFont typeface="+mj-lt"/>
              <a:buAutoNum type="arabicPeriod"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6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Учусь читать и писать красиво</a:t>
            </a:r>
            <a:endParaRPr lang="ru-RU" dirty="0"/>
          </a:p>
        </p:txBody>
      </p:sp>
      <p:pic>
        <p:nvPicPr>
          <p:cNvPr id="1028" name="Picture 4" descr="https://ozon-st.cdn.ngenix.net/multimedia/1009704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214974" cy="52149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Учимся узнавать буквы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рина\Desktop\пятибратова\1. Изучаю и запоминаю буквы\Картинки-ассоциации\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22" y="1785926"/>
            <a:ext cx="1868886" cy="2643206"/>
          </a:xfrm>
          <a:prstGeom prst="rect">
            <a:avLst/>
          </a:prstGeom>
          <a:noFill/>
        </p:spPr>
      </p:pic>
      <p:pic>
        <p:nvPicPr>
          <p:cNvPr id="1027" name="Picture 3" descr="C:\Users\Марина\Desktop\пятибратова\1. Изучаю и запоминаю буквы\Картинки-ассоциации\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00562" y="1887937"/>
            <a:ext cx="1643074" cy="2337899"/>
          </a:xfrm>
          <a:prstGeom prst="rect">
            <a:avLst/>
          </a:prstGeom>
          <a:noFill/>
        </p:spPr>
      </p:pic>
      <p:pic>
        <p:nvPicPr>
          <p:cNvPr id="1028" name="Picture 4" descr="C:\Users\Марина\Desktop\пятибратова\1. Изучаю и запоминаю буквы\Картинки-ассоциации\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214546" y="1932822"/>
            <a:ext cx="1500198" cy="2121763"/>
          </a:xfrm>
          <a:prstGeom prst="rect">
            <a:avLst/>
          </a:prstGeom>
          <a:noFill/>
        </p:spPr>
      </p:pic>
      <p:pic>
        <p:nvPicPr>
          <p:cNvPr id="1029" name="Picture 5" descr="C:\Users\Марина\Desktop\пятибратова\1. Изучаю и запоминаю буквы\Картинки-ассоциации\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785927"/>
            <a:ext cx="1571636" cy="2222798"/>
          </a:xfrm>
          <a:prstGeom prst="rect">
            <a:avLst/>
          </a:prstGeom>
          <a:noFill/>
        </p:spPr>
      </p:pic>
      <p:pic>
        <p:nvPicPr>
          <p:cNvPr id="1030" name="Picture 6" descr="C:\Users\Марина\Desktop\пятибратова\1. Изучаю и запоминаю буквы\Картинки-ассоциации\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429132"/>
            <a:ext cx="1571636" cy="2222798"/>
          </a:xfrm>
          <a:prstGeom prst="rect">
            <a:avLst/>
          </a:prstGeom>
          <a:noFill/>
        </p:spPr>
      </p:pic>
      <p:pic>
        <p:nvPicPr>
          <p:cNvPr id="1031" name="Picture 7" descr="C:\Users\Марина\Desktop\пятибратова\1. Изучаю и запоминаю буквы\Картинки-ассоциации\ш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7340" y="4424395"/>
            <a:ext cx="1569172" cy="2219315"/>
          </a:xfrm>
          <a:prstGeom prst="rect">
            <a:avLst/>
          </a:prstGeom>
          <a:noFill/>
        </p:spPr>
      </p:pic>
      <p:pic>
        <p:nvPicPr>
          <p:cNvPr id="1032" name="Picture 8" descr="C:\Users\Марина\Desktop\пятибратова\1. Изучаю и запоминаю буквы\Картинки-ассоциации\й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18550" y="4214818"/>
            <a:ext cx="1682540" cy="2379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Обводим трафареты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рина\Documents\документы сканы\по домику Удача\бук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750099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Читаем и пишем по таблице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Марина\Desktop\пятибратова\от Пятибратовой\Tablitsa_Zaytseva_A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694" y="1714487"/>
            <a:ext cx="7476000" cy="407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Чтение текстов с хвостами и дырками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Марина\Documents\документы сканы\по домику Удача\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54006"/>
            <a:ext cx="3429024" cy="49612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6" name="Picture 4" descr="C:\Users\Марина\Documents\документы сканы\по домику Удача\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3571900" cy="467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Чтение текстов с хвостами и дырками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Марина\Documents\документы сканы\по домику Удача\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162">
            <a:off x="1428729" y="1700464"/>
            <a:ext cx="3571900" cy="50146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Users\Марина\Documents\документы сканы\по домику Удача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80910"/>
            <a:ext cx="3571900" cy="4862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 текста к смыслу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1472" y="2285992"/>
            <a:ext cx="77153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Мокрая курица».</a:t>
            </a:r>
          </a:p>
          <a:p>
            <a:pPr lvl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Говорят «мокрая курица», но никто не говорит «мокрая утка». Дело в том, что водоплав</a:t>
            </a:r>
            <a:r>
              <a:rPr lang="ru-RU" sz="2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ающие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птицы смазыва</a:t>
            </a:r>
            <a:r>
              <a:rPr lang="ru-RU" sz="2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перья жиром. Поэтому их перья не намокают. У курицы такой защиты нет.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1.Прочитай каждое слово в тексте дважды.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2.Закрой листком нижнюю часть строки и прочитай еще раз.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Рисунок 1" descr="MC90037101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428736"/>
            <a:ext cx="1271591" cy="1711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 текста к смыслу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1472" y="2285992"/>
            <a:ext cx="800105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3.Отметь правильный ответ:</a:t>
            </a:r>
          </a:p>
          <a:p>
            <a:pPr lvl="0"/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назвать утку водоплавающей?</a:t>
            </a:r>
          </a:p>
          <a:p>
            <a:pPr lvl="0"/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Да_______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Нет________</a:t>
            </a: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отталкивает воду  от перьев утки?</a:t>
            </a:r>
          </a:p>
          <a:p>
            <a:pPr lvl="0"/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Резина________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жир________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воздух_____</a:t>
            </a: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птица принадлежит к водоплавающим?</a:t>
            </a:r>
          </a:p>
          <a:p>
            <a:pPr lvl="0"/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Утка______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курица______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гусь________</a:t>
            </a: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Рисунок 1" descr="MC90037101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714488"/>
            <a:ext cx="771525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5870</TotalTime>
  <Words>277</Words>
  <Application>Microsoft Office PowerPoint</Application>
  <PresentationFormat>Экран (4:3)</PresentationFormat>
  <Paragraphs>39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Приёмы формирование навыков чтения у детей с ОВЗ</vt:lpstr>
      <vt:lpstr>Учусь читать и писать красиво</vt:lpstr>
      <vt:lpstr>Учимся узнавать буквы</vt:lpstr>
      <vt:lpstr>Обводим трафареты</vt:lpstr>
      <vt:lpstr>Читаем и пишем по таблице</vt:lpstr>
      <vt:lpstr>Чтение текстов с хвостами и дырками</vt:lpstr>
      <vt:lpstr>Чтение текстов с хвостами и дырками</vt:lpstr>
      <vt:lpstr>От текста к смыслу</vt:lpstr>
      <vt:lpstr>От текста к смыслу</vt:lpstr>
      <vt:lpstr>Техника чтения</vt:lpstr>
      <vt:lpstr>Слайд 11</vt:lpstr>
      <vt:lpstr>Слайд 12</vt:lpstr>
      <vt:lpstr>Список литературы</vt:lpstr>
      <vt:lpstr>Слайд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Марина</cp:lastModifiedBy>
  <cp:revision>624</cp:revision>
  <dcterms:created xsi:type="dcterms:W3CDTF">2010-05-23T14:28:12Z</dcterms:created>
  <dcterms:modified xsi:type="dcterms:W3CDTF">2018-10-25T16:04:41Z</dcterms:modified>
</cp:coreProperties>
</file>