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/>
          <p:cNvSpPr txBox="1"/>
          <p:nvPr userDrawn="1"/>
        </p:nvSpPr>
        <p:spPr>
          <a:xfrm>
            <a:off x="7489701" y="6519446"/>
            <a:ext cx="1480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TatyanaLatesheva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3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7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2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4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5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2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7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89701" y="6519446"/>
            <a:ext cx="1480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TatyanaLatesheva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s03.infourok.ru/uploads/ex/1289/000087b8-be0e096b/img26.jpg" TargetMode="External"/><Relationship Id="rId13" Type="http://schemas.openxmlformats.org/officeDocument/2006/relationships/hyperlink" Target="http://allforchildren.ru/rebus/rebus9/9-040.gif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metod-kopilka.ru/images/doc/22/16022/img8.jpg" TargetMode="External"/><Relationship Id="rId12" Type="http://schemas.openxmlformats.org/officeDocument/2006/relationships/hyperlink" Target="http://900igr.net/up/datai/179995/0025-043-.gif" TargetMode="External"/><Relationship Id="rId17" Type="http://schemas.openxmlformats.org/officeDocument/2006/relationships/hyperlink" Target="https://ds03.infourok.ru/uploads/ex/063c/0002773b-66118abc/1/img76.jpg" TargetMode="External"/><Relationship Id="rId2" Type="http://schemas.openxmlformats.org/officeDocument/2006/relationships/slide" Target="slide2.xml"/><Relationship Id="rId16" Type="http://schemas.openxmlformats.org/officeDocument/2006/relationships/hyperlink" Target="https://arhivurokov.ru/kopilka/uploads/user_file_5829d4695349e/konspiekt_zaniatiia_kruzhka_zanimatiel_naia_matiematika_dlia_uchashchikhsia_nach_30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rebus/rebus8/8-102.gif" TargetMode="External"/><Relationship Id="rId11" Type="http://schemas.openxmlformats.org/officeDocument/2006/relationships/hyperlink" Target="https://ds03.infourok.ru/uploads/ex/1289/000087b8-be0e096b/img44.jpg" TargetMode="External"/><Relationship Id="rId5" Type="http://schemas.openxmlformats.org/officeDocument/2006/relationships/hyperlink" Target="http://easyen.ru/load/shablony_prezentacij/cvety_raduzhnye/shablony_prezentacii_belye_rozy/526-1-0-57959" TargetMode="External"/><Relationship Id="rId15" Type="http://schemas.openxmlformats.org/officeDocument/2006/relationships/hyperlink" Target="https://ds03.infourok.ru/uploads/ex/1289/000087b8-be0e096b/img53.jpg" TargetMode="External"/><Relationship Id="rId10" Type="http://schemas.openxmlformats.org/officeDocument/2006/relationships/hyperlink" Target="https://ds03.infourok.ru/uploads/ex/0368/00061de7-5259fbd5/1/img32.jpg" TargetMode="External"/><Relationship Id="rId4" Type="http://schemas.openxmlformats.org/officeDocument/2006/relationships/hyperlink" Target="http://school02kansk.ucoz.ru/doc2016/teach/_20160209_1017312455.png" TargetMode="External"/><Relationship Id="rId9" Type="http://schemas.openxmlformats.org/officeDocument/2006/relationships/hyperlink" Target="https://ds02.infourok.ru/uploads/ex/0f0b/0006027a-19b50504/2/img24.jpg" TargetMode="External"/><Relationship Id="rId14" Type="http://schemas.openxmlformats.org/officeDocument/2006/relationships/hyperlink" Target="https://arhivurokov.ru/kopilka/uploads/user_file_57136de9d56f8/img_user_file_57136de9d56f8_1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142984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Словарный диктант</a:t>
            </a: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«Ребусы»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157192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Подготовила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Учитель-логопед Мельникова М.В.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Таня\Desktop\ребус\bezopasnoe_koleso-11.jpg"/>
          <p:cNvPicPr>
            <a:picLocks noChangeAspect="1" noChangeArrowheads="1"/>
          </p:cNvPicPr>
          <p:nvPr/>
        </p:nvPicPr>
        <p:blipFill>
          <a:blip r:embed="rId2" cstate="print"/>
          <a:srcRect l="9231" t="16374" r="10769"/>
          <a:stretch>
            <a:fillRect/>
          </a:stretch>
        </p:blipFill>
        <p:spPr bwMode="auto">
          <a:xfrm>
            <a:off x="785786" y="571480"/>
            <a:ext cx="2000264" cy="1571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рова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локо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суда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зета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рбуз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500042"/>
            <a:ext cx="242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Источники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428604"/>
            <a:ext cx="571504" cy="500066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42984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Учительница </a:t>
            </a:r>
            <a:r>
              <a:rPr lang="ru-RU" sz="1600" b="1" u="sng" dirty="0" smtClean="0">
                <a:solidFill>
                  <a:srgbClr val="00B050"/>
                </a:solidFill>
                <a:hlinkClick r:id="rId4"/>
              </a:rPr>
              <a:t>http://school02kansk.ucoz.ru/doc2016/teach/_20160209_1017312455.png</a:t>
            </a:r>
            <a:endParaRPr lang="ru-RU" sz="1600" b="1" u="sng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Шаблоны презентации    </a:t>
            </a:r>
            <a:r>
              <a:rPr lang="en-US" sz="1600" b="1" dirty="0" smtClean="0">
                <a:solidFill>
                  <a:srgbClr val="00B050"/>
                </a:solidFill>
                <a:hlinkClick r:id="rId5"/>
              </a:rPr>
              <a:t>http://easyen.ru/load/shablony_prezentacij/cvety_raduzhnye/shablony_prezentacii_belye_rozy/526-1-0-57959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Портфель </a:t>
            </a:r>
            <a:r>
              <a:rPr lang="ru-RU" sz="1600" b="1" u="sng" dirty="0" smtClean="0">
                <a:solidFill>
                  <a:srgbClr val="00B050"/>
                </a:solidFill>
                <a:hlinkClick r:id="rId6"/>
              </a:rPr>
              <a:t>http://allforchildren.ru/rebus/rebus8/8-102.gif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Воробей </a:t>
            </a:r>
            <a:r>
              <a:rPr lang="ru-RU" sz="1600" b="1" u="sng" dirty="0" smtClean="0">
                <a:solidFill>
                  <a:srgbClr val="00B050"/>
                </a:solidFill>
                <a:hlinkClick r:id="rId7"/>
              </a:rPr>
              <a:t>https://www.metod-kopilka.ru/images/doc/22/16022/img8.jpg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Лопата </a:t>
            </a:r>
            <a:r>
              <a:rPr lang="ru-RU" sz="1600" b="1" u="sng" dirty="0" smtClean="0">
                <a:solidFill>
                  <a:srgbClr val="00B050"/>
                </a:solidFill>
                <a:hlinkClick r:id="rId8"/>
              </a:rPr>
              <a:t>https://ds03.infourok.ru/uploads/ex/1289/000087b8-be0e096b/img26.jpg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Сорока </a:t>
            </a:r>
            <a:r>
              <a:rPr lang="ru-RU" sz="1600" b="1" u="sng" dirty="0" smtClean="0">
                <a:solidFill>
                  <a:srgbClr val="00B050"/>
                </a:solidFill>
                <a:hlinkClick r:id="rId9"/>
              </a:rPr>
              <a:t>https://ds02.infourok.ru/uploads/ex/0f0b/0006027a-19b50504/2/img24.jpg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Ворона </a:t>
            </a:r>
            <a:r>
              <a:rPr lang="ru-RU" sz="1600" b="1" u="sng" dirty="0" smtClean="0">
                <a:solidFill>
                  <a:srgbClr val="00B050"/>
                </a:solidFill>
                <a:hlinkClick r:id="rId10"/>
              </a:rPr>
              <a:t>https://ds03.infourok.ru/uploads/ex/0368/00061de7-5259fbd5/1/img32.jpg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Облако </a:t>
            </a:r>
            <a:r>
              <a:rPr lang="ru-RU" sz="1600" b="1" u="sng" dirty="0" smtClean="0">
                <a:solidFill>
                  <a:srgbClr val="00B050"/>
                </a:solidFill>
                <a:hlinkClick r:id="rId11"/>
              </a:rPr>
              <a:t>https://ds03.infourok.ru/uploads/ex/1289/000087b8-be0e096b/img44.jpg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Магазин </a:t>
            </a:r>
            <a:r>
              <a:rPr lang="ru-RU" sz="1600" b="1" u="sng" dirty="0" smtClean="0">
                <a:solidFill>
                  <a:srgbClr val="00B050"/>
                </a:solidFill>
                <a:hlinkClick r:id="rId12"/>
              </a:rPr>
              <a:t>http://900igr.net/up/datai/179995/0025-043-.gif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Корова </a:t>
            </a:r>
            <a:r>
              <a:rPr lang="ru-RU" sz="1600" b="1" u="sng" dirty="0" smtClean="0">
                <a:solidFill>
                  <a:srgbClr val="00B050"/>
                </a:solidFill>
                <a:hlinkClick r:id="rId13"/>
              </a:rPr>
              <a:t>http://allforchildren.ru/rebus/rebus9/9-040.gif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Молоко </a:t>
            </a:r>
            <a:r>
              <a:rPr lang="ru-RU" sz="1600" b="1" u="sng" dirty="0" smtClean="0">
                <a:solidFill>
                  <a:srgbClr val="00B050"/>
                </a:solidFill>
                <a:hlinkClick r:id="rId14"/>
              </a:rPr>
              <a:t>https://arhivurokov.ru/kopilka/uploads/user_file_57136de9d56f8/img_user_file_57136de9d56f8_18.jpg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Посуда </a:t>
            </a:r>
            <a:r>
              <a:rPr lang="ru-RU" sz="1600" b="1" u="sng" dirty="0" smtClean="0">
                <a:solidFill>
                  <a:srgbClr val="00B050"/>
                </a:solidFill>
                <a:hlinkClick r:id="rId15"/>
              </a:rPr>
              <a:t>https://ds03.infourok.ru/uploads/ex/1289/000087b8-be0e096b/img53.jpg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Газета </a:t>
            </a:r>
            <a:r>
              <a:rPr lang="ru-RU" sz="1600" b="1" u="sng" dirty="0" smtClean="0">
                <a:solidFill>
                  <a:srgbClr val="00B050"/>
                </a:solidFill>
                <a:hlinkClick r:id="rId16"/>
              </a:rPr>
              <a:t>https://arhivurokov.ru/kopilka/uploads/user_file_5829d4695349e/konspiekt_zaniatiia_kruzhka_zanimatiel_naia_matiematika_dlia_uchashchikhsia_nach_30.jpeg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Арбуз </a:t>
            </a:r>
            <a:r>
              <a:rPr lang="ru-RU" sz="1600" b="1" u="sng" dirty="0" smtClean="0">
                <a:solidFill>
                  <a:srgbClr val="00B050"/>
                </a:solidFill>
                <a:hlinkClick r:id="rId17"/>
              </a:rPr>
              <a:t>https://ds03.infourok.ru/uploads/ex/063c/0002773b-66118abc/1/img76.jpg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54795"/>
            <a:ext cx="3500462" cy="48461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53578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Знаете ли вы, что такое ребусы?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Ребус – это загадка в виде рисунка с буквами или знаками, которые и помогают понять суть задания и ответ.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Попробуйте разгадать ребусы со словами из словаря.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Чтобы проверить себя, нужно кликнуть на картинку с ребусом.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Удачи!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8429652" y="142852"/>
            <a:ext cx="613788" cy="785818"/>
          </a:xfrm>
          <a:prstGeom prst="actionButtonInformatio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115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1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ртфель</a:t>
            </a:r>
            <a:endParaRPr lang="ru-RU" sz="115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71546"/>
            <a:ext cx="7175720" cy="4085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бей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л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пата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рока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рона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обл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ко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зин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273</TotalTime>
  <Words>137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Monotype Corsiva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32</cp:revision>
  <dcterms:created xsi:type="dcterms:W3CDTF">2017-10-29T12:51:09Z</dcterms:created>
  <dcterms:modified xsi:type="dcterms:W3CDTF">2019-04-19T09:39:13Z</dcterms:modified>
</cp:coreProperties>
</file>