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/>
          <p:cNvSpPr txBox="1"/>
          <p:nvPr userDrawn="1"/>
        </p:nvSpPr>
        <p:spPr>
          <a:xfrm>
            <a:off x="7489701" y="6519446"/>
            <a:ext cx="1480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TatyanaLatesheva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4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8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6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4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9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9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6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89701" y="6519446"/>
            <a:ext cx="1480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TatyanaLatesheva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rhivurokov.ru/kopilka/uploads/user_file_57136de9d56f8/img_user_file_57136de9d56f8_10.jpg" TargetMode="External"/><Relationship Id="rId13" Type="http://schemas.openxmlformats.org/officeDocument/2006/relationships/hyperlink" Target="https://arhivurokov.ru/multiurok/0/7/d/07dc345f02982e6129e8a3e09f87d6e1c49e7de0/img31.jpg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ds03.infourok.ru/uploads/ex/0368/00061de7-5259fbd5/1/img93.jpg" TargetMode="External"/><Relationship Id="rId12" Type="http://schemas.openxmlformats.org/officeDocument/2006/relationships/hyperlink" Target="https://ds03.infourok.ru/uploads/ex/1289/000087b8-be0e096b/img18.jpg" TargetMode="External"/><Relationship Id="rId2" Type="http://schemas.openxmlformats.org/officeDocument/2006/relationships/slide" Target="slide2.xml"/><Relationship Id="rId16" Type="http://schemas.openxmlformats.org/officeDocument/2006/relationships/hyperlink" Target="http://www.dvoykam.net/wa-data/public/shop/products/29/62/26229/images/44/44.97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chemu4ka.ru/_ld/28/49943659.jpg" TargetMode="External"/><Relationship Id="rId11" Type="http://schemas.openxmlformats.org/officeDocument/2006/relationships/hyperlink" Target="http://rostok-cher.ru/images/original/fb0dbff72a2ce0ba266a9b72271a0c06.jpg" TargetMode="External"/><Relationship Id="rId5" Type="http://schemas.openxmlformats.org/officeDocument/2006/relationships/hyperlink" Target="http://easyen.ru/load/shablony_prezentacij/cvety_raduzhnye/shablony_prezentacii_belye_rozy/526-1-0-57959" TargetMode="External"/><Relationship Id="rId15" Type="http://schemas.openxmlformats.org/officeDocument/2006/relationships/hyperlink" Target="https://ds04.infourok.ru/uploads/ex/0b1b/000093d2-fac3fde8/img28.jpg" TargetMode="External"/><Relationship Id="rId10" Type="http://schemas.openxmlformats.org/officeDocument/2006/relationships/hyperlink" Target="https://ds03.infourok.ru/uploads/ex/0368/00061de7-5259fbd5/1/img48.jpg" TargetMode="External"/><Relationship Id="rId4" Type="http://schemas.openxmlformats.org/officeDocument/2006/relationships/hyperlink" Target="http://school02kansk.ucoz.ru/doc2016/teach/_20160209_1017312455.png" TargetMode="External"/><Relationship Id="rId9" Type="http://schemas.openxmlformats.org/officeDocument/2006/relationships/hyperlink" Target="https://otvet.imgsmail.ru/download/c136922d7ab62669ddc90ce4df0cdccb_i-240.jpg" TargetMode="External"/><Relationship Id="rId14" Type="http://schemas.openxmlformats.org/officeDocument/2006/relationships/hyperlink" Target="https://ds03.infourok.ru/uploads/ex/1289/000087b8-be0e096b/img6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1142984"/>
            <a:ext cx="571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Словарный диктант</a:t>
            </a: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«Ребусы»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085184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Подготовила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Учитель-логопед Мельникова М.В.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Таня\Desktop\ребус\bezopasnoe_koleso-11.jpg"/>
          <p:cNvPicPr>
            <a:picLocks noChangeAspect="1" noChangeArrowheads="1"/>
          </p:cNvPicPr>
          <p:nvPr/>
        </p:nvPicPr>
        <p:blipFill>
          <a:blip r:embed="rId2" cstate="print"/>
          <a:srcRect l="9231" t="16374" r="10769"/>
          <a:stretch>
            <a:fillRect/>
          </a:stretch>
        </p:blipFill>
        <p:spPr bwMode="auto">
          <a:xfrm>
            <a:off x="785786" y="571480"/>
            <a:ext cx="2000264" cy="1571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215074" y="4429132"/>
            <a:ext cx="173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Вариант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ин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й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ст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лица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сп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сибо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кла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сс</a:t>
            </a:r>
            <a:endParaRPr lang="ru-RU" sz="13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учит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ль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500042"/>
            <a:ext cx="2426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Источники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428604"/>
            <a:ext cx="571504" cy="500066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142984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Учительница </a:t>
            </a:r>
            <a:r>
              <a:rPr lang="ru-RU" sz="1600" b="1" u="sng" dirty="0" smtClean="0">
                <a:solidFill>
                  <a:srgbClr val="00B050"/>
                </a:solidFill>
                <a:hlinkClick r:id="rId4"/>
              </a:rPr>
              <a:t>http://school02kansk.ucoz.ru/doc2016/teach/_20160209_1017312455.png</a:t>
            </a:r>
            <a:endParaRPr lang="ru-RU" sz="1600" b="1" u="sng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Шаблоны презентации    </a:t>
            </a:r>
            <a:r>
              <a:rPr lang="en-US" sz="1600" b="1" dirty="0" smtClean="0">
                <a:solidFill>
                  <a:srgbClr val="00B050"/>
                </a:solidFill>
                <a:hlinkClick r:id="rId5"/>
              </a:rPr>
              <a:t>http://easyen.ru/load/shablony_prezentacij/cvety_raduzhnye/shablony_prezentacii_belye_rozy/526-1-0-57959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Собака </a:t>
            </a:r>
            <a:r>
              <a:rPr lang="ru-RU" sz="1600" b="1" u="sng" dirty="0" smtClean="0">
                <a:solidFill>
                  <a:srgbClr val="00B050"/>
                </a:solidFill>
                <a:hlinkClick r:id="rId6"/>
              </a:rPr>
              <a:t>http://pochemu4ka.ru/_ld/28/49943659.jpg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Сирень </a:t>
            </a:r>
            <a:r>
              <a:rPr lang="ru-RU" sz="1600" b="1" u="sng" dirty="0" smtClean="0">
                <a:solidFill>
                  <a:srgbClr val="00B050"/>
                </a:solidFill>
                <a:hlinkClick r:id="rId7"/>
              </a:rPr>
              <a:t>https://ds03.infourok.ru/uploads/ex/0368/00061de7-5259fbd5/1/img93.jpg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Девочка </a:t>
            </a:r>
            <a:r>
              <a:rPr lang="ru-RU" sz="1600" b="1" u="sng" dirty="0" smtClean="0">
                <a:solidFill>
                  <a:srgbClr val="00B050"/>
                </a:solidFill>
                <a:hlinkClick r:id="rId8"/>
              </a:rPr>
              <a:t>https://arhivurokov.ru/kopilka/uploads/user_file_57136de9d56f8/img_user_file_57136de9d56f8_10.jpg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Одежда </a:t>
            </a:r>
            <a:r>
              <a:rPr lang="ru-RU" sz="1600" b="1" u="sng" dirty="0" smtClean="0">
                <a:solidFill>
                  <a:srgbClr val="00B050"/>
                </a:solidFill>
                <a:hlinkClick r:id="rId9"/>
              </a:rPr>
              <a:t>https://otvet.imgsmail.ru/download/c136922d7ab62669ddc90ce4df0cdccb_i-240.jpg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Машина </a:t>
            </a:r>
            <a:r>
              <a:rPr lang="ru-RU" sz="1600" b="1" u="sng" dirty="0" smtClean="0">
                <a:solidFill>
                  <a:srgbClr val="00B050"/>
                </a:solidFill>
                <a:hlinkClick r:id="rId9"/>
              </a:rPr>
              <a:t>https://otvet.imgsmail.ru/download/c136922d7ab62669ddc90ce4df0cdccb_i-240.jpg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Здравствуйте </a:t>
            </a:r>
            <a:r>
              <a:rPr lang="ru-RU" sz="1600" b="1" u="sng" dirty="0" smtClean="0">
                <a:solidFill>
                  <a:srgbClr val="00B050"/>
                </a:solidFill>
                <a:hlinkClick r:id="rId10"/>
              </a:rPr>
              <a:t>https://ds03.infourok.ru/uploads/ex/0368/00061de7-5259fbd5/1/img48.jpg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Мороз </a:t>
            </a:r>
            <a:r>
              <a:rPr lang="ru-RU" sz="1600" b="1" u="sng" dirty="0" smtClean="0">
                <a:solidFill>
                  <a:srgbClr val="00B050"/>
                </a:solidFill>
                <a:hlinkClick r:id="rId11"/>
              </a:rPr>
              <a:t>http://rostok-cher.ru/images/original/fb0dbff72a2ce0ba266a9b72271a0c06.jpg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Иней </a:t>
            </a:r>
            <a:r>
              <a:rPr lang="ru-RU" sz="1600" b="1" u="sng" dirty="0" smtClean="0">
                <a:solidFill>
                  <a:srgbClr val="00B050"/>
                </a:solidFill>
                <a:hlinkClick r:id="rId12"/>
              </a:rPr>
              <a:t>https://ds03.infourok.ru/uploads/ex/1289/000087b8-be0e096b/img18.jpg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Столица </a:t>
            </a:r>
            <a:r>
              <a:rPr lang="ru-RU" sz="1600" b="1" u="sng" dirty="0" smtClean="0">
                <a:solidFill>
                  <a:srgbClr val="00B050"/>
                </a:solidFill>
                <a:hlinkClick r:id="rId13"/>
              </a:rPr>
              <a:t>https://arhivurokov.ru/multiurok/0/7/d/07dc345f02982e6129e8a3e09f87d6e1c49e7de0/img31.jpg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Спасибо </a:t>
            </a:r>
            <a:r>
              <a:rPr lang="ru-RU" sz="1600" b="1" u="sng" dirty="0" smtClean="0">
                <a:solidFill>
                  <a:srgbClr val="00B050"/>
                </a:solidFill>
                <a:hlinkClick r:id="rId14"/>
              </a:rPr>
              <a:t>https://ds03.infourok.ru/uploads/ex/1289/000087b8-be0e096b/img67.jpg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Класс </a:t>
            </a:r>
            <a:r>
              <a:rPr lang="ru-RU" sz="1600" b="1" u="sng" dirty="0" smtClean="0">
                <a:solidFill>
                  <a:srgbClr val="00B050"/>
                </a:solidFill>
                <a:hlinkClick r:id="rId15"/>
              </a:rPr>
              <a:t>https://ds04.infourok.ru/uploads/ex/0b1b/000093d2-fac3fde8/img28.jpg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Учитель </a:t>
            </a:r>
            <a:r>
              <a:rPr lang="ru-RU" sz="1600" b="1" u="sng" dirty="0" smtClean="0">
                <a:solidFill>
                  <a:srgbClr val="00B050"/>
                </a:solidFill>
                <a:hlinkClick r:id="rId16"/>
              </a:rPr>
              <a:t>http://www.dvoykam.net/wa-data/public/shop/products/29/62/26229/images/44/44.970.JPG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54795"/>
            <a:ext cx="3500462" cy="48461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53578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Знаете ли вы, что такое ребусы?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Ребус – это загадка в виде рисунка с буквами или знаками, которые и помогают понять суть задания и ответ.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Попробуйте разгадать ребусы со словами из словаря.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Чтобы проверить себя, нужно кликнуть на картинку с ребусом.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Удачи!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8429652" y="142852"/>
            <a:ext cx="613788" cy="785818"/>
          </a:xfrm>
          <a:prstGeom prst="actionButtonInformatio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бака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и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рень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дев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чка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дежда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шина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здра</a:t>
            </a:r>
            <a:r>
              <a:rPr lang="ru-RU" sz="8800" b="1" dirty="0" smtClean="0">
                <a:solidFill>
                  <a:srgbClr val="FF0000"/>
                </a:solidFill>
                <a:latin typeface="+mj-lt"/>
              </a:rPr>
              <a:t>вст</a:t>
            </a: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вуйте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роз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317</TotalTime>
  <Words>139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Monotype Corsiva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34</cp:revision>
  <dcterms:created xsi:type="dcterms:W3CDTF">2017-10-29T12:51:09Z</dcterms:created>
  <dcterms:modified xsi:type="dcterms:W3CDTF">2019-04-19T09:40:13Z</dcterms:modified>
</cp:coreProperties>
</file>