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57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/>
          <p:cNvSpPr txBox="1"/>
          <p:nvPr userDrawn="1"/>
        </p:nvSpPr>
        <p:spPr>
          <a:xfrm>
            <a:off x="7489701" y="6519446"/>
            <a:ext cx="1480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TatyanaLatesheva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9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9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0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0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0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0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0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4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5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81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8A9A7A-C219-4EC2-AC1B-20D2D5BFA375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09BD05-43E3-4D64-A35C-A5633D0FBAB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489701" y="6519446"/>
            <a:ext cx="1480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TatyanaLatesheva</a:t>
            </a:r>
            <a:endParaRPr lang="ru-R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8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s03.infourok.ru/uploads/ex/1289/000087b8-be0e096b/img70.jpg" TargetMode="External"/><Relationship Id="rId13" Type="http://schemas.openxmlformats.org/officeDocument/2006/relationships/hyperlink" Target="http://images.myshared.ru/19/1233027/slide_4.jpg" TargetMode="External"/><Relationship Id="rId18" Type="http://schemas.openxmlformats.org/officeDocument/2006/relationships/hyperlink" Target="https://ds03.infourok.ru/uploads/ex/0368/00061de7-5259fbd5/1/img102.jpg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detsky-mir.com/uploads/images/c/4/0/3/2/ea77252f9d.jpg" TargetMode="External"/><Relationship Id="rId12" Type="http://schemas.openxmlformats.org/officeDocument/2006/relationships/hyperlink" Target="https://ds03.infourok.ru/uploads/ex/1289/000087b8-be0e096b/img74.jpg" TargetMode="External"/><Relationship Id="rId17" Type="http://schemas.openxmlformats.org/officeDocument/2006/relationships/hyperlink" Target="https://otvet.imgsmail.ru/download/218985788_192aaa3b9f3bb58f671b9251b787465d_800.jpg" TargetMode="External"/><Relationship Id="rId2" Type="http://schemas.openxmlformats.org/officeDocument/2006/relationships/slide" Target="slide2.xml"/><Relationship Id="rId16" Type="http://schemas.openxmlformats.org/officeDocument/2006/relationships/hyperlink" Target="https://ds02.infourok.ru/uploads/ex/0f49/00053f68-ff165eb9/1/img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03.infourok.ru/uploads/ex/033c/00065853-dd70d9c1/2/img20.jpg" TargetMode="External"/><Relationship Id="rId11" Type="http://schemas.openxmlformats.org/officeDocument/2006/relationships/hyperlink" Target="https://ds03.infourok.ru/uploads/ex/0368/00061de7-5259fbd5/1/img101.jpg" TargetMode="External"/><Relationship Id="rId5" Type="http://schemas.openxmlformats.org/officeDocument/2006/relationships/hyperlink" Target="http://easyen.ru/load/shablony_prezentacij/cvety_raduzhnye/shablony_prezentacii_belye_rozy/526-1-0-57959" TargetMode="External"/><Relationship Id="rId15" Type="http://schemas.openxmlformats.org/officeDocument/2006/relationships/hyperlink" Target="http://www.filipoc.ru/attaches/jokes/rebus/1c2f437769f2a35027cf927d9cbe6915.jpg" TargetMode="External"/><Relationship Id="rId10" Type="http://schemas.openxmlformats.org/officeDocument/2006/relationships/hyperlink" Target="http://mypresentation.ru/documents/e86386d375faa7a7467b29e945cabd39/img15.jpg" TargetMode="External"/><Relationship Id="rId4" Type="http://schemas.openxmlformats.org/officeDocument/2006/relationships/hyperlink" Target="http://school02kansk.ucoz.ru/doc2016/teach/_20160209_1017312455.png" TargetMode="External"/><Relationship Id="rId9" Type="http://schemas.openxmlformats.org/officeDocument/2006/relationships/hyperlink" Target="https://ds03.infourok.ru/uploads/ex/0368/00061de7-5259fbd5/1/img18.jpg" TargetMode="External"/><Relationship Id="rId14" Type="http://schemas.openxmlformats.org/officeDocument/2006/relationships/hyperlink" Target="https://arhivurokov.ru/multiurok/html/2017/03/04/s_58baf8ee7fcd8/img2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1142984"/>
            <a:ext cx="5715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</a:rPr>
              <a:t>Словарный диктант</a:t>
            </a:r>
          </a:p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</a:rPr>
              <a:t>«Ребусы»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229200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Подготовила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Учитель- логопед Мельникова М.В.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Таня\Desktop\ребус\bezopasnoe_koleso-11.jpg"/>
          <p:cNvPicPr>
            <a:picLocks noChangeAspect="1" noChangeArrowheads="1"/>
          </p:cNvPicPr>
          <p:nvPr/>
        </p:nvPicPr>
        <p:blipFill>
          <a:blip r:embed="rId2" cstate="print"/>
          <a:srcRect l="9231" t="16374" r="10769"/>
          <a:stretch>
            <a:fillRect/>
          </a:stretch>
        </p:blipFill>
        <p:spPr bwMode="auto">
          <a:xfrm>
            <a:off x="785786" y="571480"/>
            <a:ext cx="2000264" cy="15717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215074" y="4429132"/>
            <a:ext cx="1734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Вариант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Род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и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род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ф</a:t>
            </a:r>
            <a:r>
              <a:rPr lang="ru-RU" sz="11500" b="1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11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милия</a:t>
            </a:r>
            <a:endParaRPr lang="ru-RU" sz="115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я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зык</a:t>
            </a:r>
            <a:endParaRPr lang="ru-RU" sz="13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т</a:t>
            </a:r>
            <a:r>
              <a:rPr lang="ru-RU" sz="115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15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варищ</a:t>
            </a:r>
            <a:endParaRPr lang="ru-RU" sz="115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500042"/>
            <a:ext cx="2426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Источники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500034" y="428604"/>
            <a:ext cx="571504" cy="500066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142984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Учительница </a:t>
            </a:r>
            <a:r>
              <a:rPr lang="ru-RU" sz="1600" b="1" u="sng" dirty="0" smtClean="0">
                <a:solidFill>
                  <a:srgbClr val="00B050"/>
                </a:solidFill>
                <a:hlinkClick r:id="rId4"/>
              </a:rPr>
              <a:t>http://school02kansk.ucoz.ru/doc2016/teach/_20160209_1017312455.png</a:t>
            </a:r>
            <a:endParaRPr lang="ru-RU" sz="1600" b="1" u="sng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Шаблоны презентации    </a:t>
            </a:r>
            <a:r>
              <a:rPr lang="en-US" sz="1600" b="1" dirty="0" smtClean="0">
                <a:solidFill>
                  <a:srgbClr val="00B050"/>
                </a:solidFill>
                <a:hlinkClick r:id="rId5"/>
              </a:rPr>
              <a:t>http://easyen.ru/load/shablony_prezentacij/cvety_raduzhnye/shablony_prezentacii_belye_rozy/526-1-0-57959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Линейка </a:t>
            </a:r>
            <a:r>
              <a:rPr lang="ru-RU" sz="1600" b="1" u="sng" dirty="0" smtClean="0">
                <a:solidFill>
                  <a:srgbClr val="00B050"/>
                </a:solidFill>
                <a:hlinkClick r:id="rId6"/>
              </a:rPr>
              <a:t>https://ds03.infourok.ru/uploads/ex/033c/00065853-dd70d9c1/2/img20.jpg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Пенал </a:t>
            </a:r>
            <a:r>
              <a:rPr lang="ru-RU" sz="1600" b="1" u="sng" dirty="0" smtClean="0">
                <a:solidFill>
                  <a:srgbClr val="00B050"/>
                </a:solidFill>
                <a:hlinkClick r:id="rId7"/>
              </a:rPr>
              <a:t>https://detsky-mir.com/uploads/images/c/4/0/3/2/ea77252f9d.jpg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Тетрадь </a:t>
            </a:r>
            <a:r>
              <a:rPr lang="ru-RU" sz="1600" b="1" u="sng" dirty="0" smtClean="0">
                <a:solidFill>
                  <a:srgbClr val="00B050"/>
                </a:solidFill>
                <a:hlinkClick r:id="rId8"/>
              </a:rPr>
              <a:t>https://ds03.infourok.ru/uploads/ex/1289/000087b8-be0e096b/img70.jpg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Вдруг </a:t>
            </a:r>
            <a:r>
              <a:rPr lang="ru-RU" sz="1600" b="1" u="sng" dirty="0" smtClean="0">
                <a:solidFill>
                  <a:srgbClr val="00B050"/>
                </a:solidFill>
                <a:hlinkClick r:id="rId9"/>
              </a:rPr>
              <a:t>https://ds03.infourok.ru/uploads/ex/0368/00061de7-5259fbd5/1/img18.jpg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Скоро </a:t>
            </a:r>
            <a:r>
              <a:rPr lang="ru-RU" sz="1600" b="1" u="sng" dirty="0" smtClean="0">
                <a:solidFill>
                  <a:srgbClr val="00B050"/>
                </a:solidFill>
                <a:hlinkClick r:id="rId10"/>
              </a:rPr>
              <a:t>http://mypresentation.ru/documents/e86386d375faa7a7467b29e945cabd39/img15.jpg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Суббота </a:t>
            </a:r>
            <a:r>
              <a:rPr lang="ru-RU" sz="1600" b="1" u="sng" dirty="0" smtClean="0">
                <a:solidFill>
                  <a:srgbClr val="00B050"/>
                </a:solidFill>
                <a:hlinkClick r:id="rId11"/>
              </a:rPr>
              <a:t>https://ds03.infourok.ru/uploads/ex/0368/00061de7-5259fbd5/1/img101.jpg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Урожай </a:t>
            </a:r>
            <a:r>
              <a:rPr lang="ru-RU" sz="1600" b="1" u="sng" dirty="0" smtClean="0">
                <a:solidFill>
                  <a:srgbClr val="00B050"/>
                </a:solidFill>
                <a:hlinkClick r:id="rId12"/>
              </a:rPr>
              <a:t>https://ds03.infourok.ru/uploads/ex/1289/000087b8-be0e096b/img74.jpg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Яблоко </a:t>
            </a:r>
            <a:r>
              <a:rPr lang="ru-RU" sz="1600" b="1" u="sng" dirty="0" smtClean="0">
                <a:solidFill>
                  <a:srgbClr val="00B050"/>
                </a:solidFill>
                <a:hlinkClick r:id="rId13"/>
              </a:rPr>
              <a:t>http://images.myshared.ru/19/1233027/slide_4.jpg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Родина </a:t>
            </a:r>
            <a:r>
              <a:rPr lang="ru-RU" sz="1600" b="1" u="sng" dirty="0" smtClean="0">
                <a:solidFill>
                  <a:srgbClr val="00B050"/>
                </a:solidFill>
                <a:hlinkClick r:id="rId14"/>
              </a:rPr>
              <a:t>https://arhivurokov.ru/multiurok/html/2017/03/04/s_58baf8ee7fcd8/img23.jpg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Народ </a:t>
            </a:r>
            <a:r>
              <a:rPr lang="ru-RU" sz="1600" b="1" u="sng" dirty="0" smtClean="0">
                <a:solidFill>
                  <a:srgbClr val="00B050"/>
                </a:solidFill>
                <a:hlinkClick r:id="rId15"/>
              </a:rPr>
              <a:t>http://www.filipoc.ru/attaches/jokes/rebus/1c2f437769f2a35027cf927d9cbe6915.jpg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Фамилия </a:t>
            </a:r>
            <a:r>
              <a:rPr lang="ru-RU" sz="1600" b="1" u="sng" dirty="0" smtClean="0">
                <a:solidFill>
                  <a:srgbClr val="00B050"/>
                </a:solidFill>
                <a:hlinkClick r:id="rId16"/>
              </a:rPr>
              <a:t>https://ds02.infourok.ru/uploads/ex/0f49/00053f68-ff165eb9/1/img2.jpg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Язык </a:t>
            </a:r>
            <a:r>
              <a:rPr lang="ru-RU" sz="1600" b="1" u="sng" dirty="0" smtClean="0">
                <a:solidFill>
                  <a:srgbClr val="00B050"/>
                </a:solidFill>
                <a:hlinkClick r:id="rId17"/>
              </a:rPr>
              <a:t>https://otvet.imgsmail.ru/download/218985788_192aaa3b9f3bb58f671b9251b787465d_800.jpg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Товарищ </a:t>
            </a:r>
            <a:r>
              <a:rPr lang="ru-RU" sz="1600" b="1" u="sng" dirty="0" smtClean="0">
                <a:solidFill>
                  <a:srgbClr val="00B050"/>
                </a:solidFill>
                <a:hlinkClick r:id="rId18"/>
              </a:rPr>
              <a:t>https://ds03.infourok.ru/uploads/ex/0368/00061de7-5259fbd5/1/img102.jpg</a:t>
            </a:r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54795"/>
            <a:ext cx="3500462" cy="48461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53578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Ребята!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Знаете ли вы, что такое ребусы?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Ребус – это загадка в виде рисунка с буквами или знаками, которые и помогают понять суть задания и ответ.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Попробуйте разгадать ребусы со словами из словаря.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Чтобы проверить себя, нужно кликнуть на картинку с ребусом.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Удачи!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8429652" y="142852"/>
            <a:ext cx="613788" cy="785818"/>
          </a:xfrm>
          <a:prstGeom prst="actionButtonInformation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л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и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нейка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нал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т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традь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вдру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г</a:t>
            </a:r>
            <a:endParaRPr lang="ru-RU" sz="13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скор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endParaRPr lang="ru-RU" sz="13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су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бб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ота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92D050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ур</a:t>
            </a:r>
            <a:r>
              <a:rPr lang="ru-RU" sz="138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13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жай</a:t>
            </a:r>
            <a:endParaRPr lang="ru-RU" sz="13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6786610" cy="35004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Таня\Desktop\ребус\_20160209_1017312455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357694"/>
            <a:ext cx="1784689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390</TotalTime>
  <Words>142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Monotype Corsiva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user</cp:lastModifiedBy>
  <cp:revision>42</cp:revision>
  <dcterms:created xsi:type="dcterms:W3CDTF">2017-10-29T12:51:09Z</dcterms:created>
  <dcterms:modified xsi:type="dcterms:W3CDTF">2019-04-19T09:40:51Z</dcterms:modified>
</cp:coreProperties>
</file>